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66189-FC9C-43B9-8955-DEF201D4D9D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10A64-E9B2-4CC0-86AB-042DBA5DD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8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눈웃음팀 프로젝트 개발 결과 발표입니다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10A64-E9B2-4CC0-86AB-042DBA5DDF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0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첫번째 개발 내용은 스테이지입니다</a:t>
            </a:r>
            <a:r>
              <a:rPr lang="en-US" altLang="ko-KR"/>
              <a:t>. </a:t>
            </a:r>
            <a:r>
              <a:rPr lang="ko-KR" altLang="en-US"/>
              <a:t>캐릭터가 앞으로 나아감에 따라 랜덤으로 구조물들이 생성됩니다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캐릭터의 체력 다는 속도가 점점 빨라지고 캐릭터의 이동 속도도 점점 빨라집니다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10A64-E9B2-4CC0-86AB-042DBA5DDF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13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캐릭터는 </a:t>
            </a:r>
            <a:r>
              <a:rPr lang="en-US" altLang="ko-KR"/>
              <a:t>WASD</a:t>
            </a:r>
            <a:r>
              <a:rPr lang="ko-KR" altLang="en-US"/>
              <a:t>키로 움직입니다</a:t>
            </a:r>
            <a:r>
              <a:rPr lang="en-US" altLang="ko-KR"/>
              <a:t>. </a:t>
            </a:r>
            <a:r>
              <a:rPr lang="ko-KR" altLang="en-US"/>
              <a:t>이 때 카메라가 보는 방향이 </a:t>
            </a:r>
            <a:r>
              <a:rPr lang="en-US" altLang="ko-KR"/>
              <a:t>W</a:t>
            </a:r>
            <a:r>
              <a:rPr lang="ko-KR" altLang="en-US"/>
              <a:t>키를 눌렀을 때 움직이는 방향이됩니다</a:t>
            </a:r>
            <a:r>
              <a:rPr lang="en-US" altLang="ko-KR"/>
              <a:t>.</a:t>
            </a:r>
          </a:p>
          <a:p>
            <a:r>
              <a:rPr lang="ko-KR" altLang="en-US"/>
              <a:t>스페이스바 키를 누르면 점프할 수 있고 장애물 위로도 올라갈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10A64-E9B2-4CC0-86AB-042DBA5DDF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7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카메라는 숄더뷰의 형태입니다</a:t>
            </a:r>
            <a:r>
              <a:rPr lang="en-US" altLang="ko-KR"/>
              <a:t>. </a:t>
            </a:r>
            <a:r>
              <a:rPr lang="ko-KR" altLang="en-US"/>
              <a:t>마우스 드래그로 좌우상하로 움직일 수 있고 마우스 휠로 그 거리를 좁히거나 늘릴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미니맵의 경우 항상 캐릭터 머리 위에서 밑을 바라보는 방향으로 설정되어있습니다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10A64-E9B2-4CC0-86AB-042DBA5DDF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80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장애물은 모두 정육면체의 형태이며 가만히 있는 것</a:t>
            </a:r>
            <a:r>
              <a:rPr lang="en-US" altLang="ko-KR"/>
              <a:t>, x</a:t>
            </a:r>
            <a:r>
              <a:rPr lang="ko-KR" altLang="en-US"/>
              <a:t>축으로 움직이는 것</a:t>
            </a:r>
            <a:r>
              <a:rPr lang="en-US" altLang="ko-KR"/>
              <a:t>, z</a:t>
            </a:r>
            <a:r>
              <a:rPr lang="ko-KR" altLang="en-US"/>
              <a:t>축으로 움직이는 것이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 </a:t>
            </a:r>
            <a:r>
              <a:rPr lang="en-US" altLang="ko-KR"/>
              <a:t>3</a:t>
            </a:r>
            <a:r>
              <a:rPr lang="ko-KR" altLang="en-US"/>
              <a:t>개를 베이스로해서 구조물들이 생성됩니다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10A64-E9B2-4CC0-86AB-042DBA5DDF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788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게임 플레이 영상을 보고 발표를 마치겠습니다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10A64-E9B2-4CC0-86AB-042DBA5DDF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0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70744-22D4-4144-8B75-8F059A067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4C33C4-890D-4064-95AD-D2DBB652E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B1D11-9C01-45FE-B86D-E9C061B5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BCBF0-D762-4C84-AF29-B2E76427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5180B-6378-4FBC-A3CE-38A429E1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5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53CD5-383F-4596-B567-86E08F82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A06BDD-6411-4B3E-B455-411F2E0A0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F8ACC-275A-41AA-AF0C-06185E32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69DE9-022C-40ED-A10B-A7F5D4F3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75F47-33C1-4859-BF0C-3BC326BD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31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6825CF-0350-4127-B178-90460B167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636805-D6C8-4C6C-8B61-45EF135D5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041D2-C462-41FB-BF50-703A0F469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D71FD-7E44-45E1-BA28-289E6231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D89CB-7E35-4E05-91E9-9AB0A8AE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9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11FF5-79B8-4ADA-9711-8970F3BC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D516D-7424-48CC-846E-317DB926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3B687-A737-4085-A6A0-0EFC735D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A0E0F-AD60-4A5C-892C-336AE9EA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95092-FB06-4986-9D02-63CF87BF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9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C5E5F-4304-45AA-B66A-1A439864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836104-4BC7-4090-AED3-C50A98CC3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49B02-FA14-46F5-9598-12B24D32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30AD6-2E4A-44B5-BBD0-DCEFD747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17E26-C2D0-4A68-9C34-C0DA98C8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0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57530-1378-4677-ACA9-900F9579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D88D8-D472-491A-B540-938091537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FC344-7AFA-492C-84F5-6A191F0C6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2FFE89-FA6D-4B34-AF79-41C0458A7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242B0B-BFD5-4552-8DD0-3C1D7CE8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F0915-2669-41C7-8280-6B53D704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20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D8212-9891-4846-84C9-44B08BF7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C59463-5AE1-4D12-9AB8-1F7C8DE16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6B5187-1964-4AC1-93FE-DDE2399BA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62B0BE-E680-43C3-B232-69B2BBBB9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F6A6E4-7C09-41E9-873B-3349E3682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17A3CB-20EE-4DF8-9F5B-63542A76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508788-D1A5-4849-9A4A-890E4EA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6E51F7-3AA7-474C-890D-9DF72D04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627D7-3CD0-4946-AAEF-A7E678C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C824F8-AA67-4EFD-8784-E83C6FBE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04F03D-680B-4F68-8609-70795ACE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3DF461-ABD6-4ACF-8420-C0712A5A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60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B58A63-9B2F-47E6-A7D7-C760F289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D8B176-55E3-4FE4-AE73-DAFEBCF0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03184E-BA05-46D4-AB53-64B92211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1EFB1-A671-4C3B-8CED-13FFE8E6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79973-DC34-4984-82AA-82E30F553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A8C69-11B0-4A28-B448-65B2E46AB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6C472B-1E98-4155-A156-3AC19F87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4FF606-AC1E-4B2A-9296-55B7B9F6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AE0AA6-317B-492A-9D96-A7342E52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7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B7302-5956-4ACC-98D2-385BCCA5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E9A565-521D-4414-A66A-3A5D092F0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67D5A9-1424-47FF-B209-AA759B36E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2522F-9F92-49CF-B962-DE776C0D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7F9B71-B082-40CC-A815-55DED834B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4BCF14-D214-4761-B44F-8A31839B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75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BCB12-901E-40E5-95E1-94AB59B8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67E49-D8FA-4AD3-83AD-2D8F9487B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C1049-0556-4DAE-AB44-842E8B910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7C8F4-6682-4A6C-A6C7-62C23F98293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47439A-9FCF-4732-82C2-9B931F571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35A19-BA74-445B-A6AB-743D065F0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E0B15-E306-4BA5-8C34-C0C658040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03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033ED3-3D0C-42E2-8962-5A976E47FB90}"/>
              </a:ext>
            </a:extLst>
          </p:cNvPr>
          <p:cNvSpPr txBox="1"/>
          <p:nvPr/>
        </p:nvSpPr>
        <p:spPr>
          <a:xfrm>
            <a:off x="2959564" y="3105834"/>
            <a:ext cx="6272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^</a:t>
            </a:r>
            <a:r>
              <a:rPr lang="ko-KR" altLang="en-US" sz="3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ㅡ</a:t>
            </a:r>
            <a:r>
              <a:rPr lang="en-US" altLang="ko-KR" sz="3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^</a:t>
            </a:r>
            <a:r>
              <a:rPr lang="ko-KR" altLang="en-US" sz="3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팀프로젝트 개발 결과 발표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DABDE-EFFA-44A4-9023-715636B57EFD}"/>
              </a:ext>
            </a:extLst>
          </p:cNvPr>
          <p:cNvSpPr txBox="1"/>
          <p:nvPr/>
        </p:nvSpPr>
        <p:spPr>
          <a:xfrm>
            <a:off x="124287" y="6338656"/>
            <a:ext cx="453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000000"/>
                </a:solidFill>
                <a:effectLst/>
                <a:latin typeface="페이북 Light" panose="00000300000000000000" pitchFamily="2" charset="-127"/>
                <a:ea typeface="페이북 Light" panose="00000300000000000000" pitchFamily="2" charset="-127"/>
              </a:rPr>
              <a:t>2017182023</a:t>
            </a:r>
            <a:r>
              <a:rPr lang="ko-KR" altLang="ko-KR" sz="1800">
                <a:solidFill>
                  <a:srgbClr val="000000"/>
                </a:solidFill>
                <a:effectLst/>
                <a:latin typeface="페이북 Light" panose="00000300000000000000" pitchFamily="2" charset="-127"/>
                <a:ea typeface="페이북 Light" panose="00000300000000000000" pitchFamily="2" charset="-127"/>
              </a:rPr>
              <a:t>원윤식</a:t>
            </a:r>
            <a:r>
              <a:rPr lang="en-US" altLang="ko-KR" sz="1800">
                <a:solidFill>
                  <a:srgbClr val="000000"/>
                </a:solidFill>
                <a:effectLst/>
                <a:latin typeface="페이북 Light" panose="00000300000000000000" pitchFamily="2" charset="-127"/>
                <a:ea typeface="페이북 Light" panose="00000300000000000000" pitchFamily="2" charset="-127"/>
              </a:rPr>
              <a:t>, 2017180045</a:t>
            </a:r>
            <a:r>
              <a:rPr lang="ko-KR" altLang="ko-KR" sz="1800">
                <a:solidFill>
                  <a:srgbClr val="000000"/>
                </a:solidFill>
                <a:effectLst/>
                <a:latin typeface="페이북 Light" panose="00000300000000000000" pitchFamily="2" charset="-127"/>
                <a:ea typeface="페이북 Light" panose="00000300000000000000" pitchFamily="2" charset="-127"/>
              </a:rPr>
              <a:t>홍찬우</a:t>
            </a:r>
            <a:endParaRPr lang="ko-KR" altLang="ko-KR" sz="1600">
              <a:solidFill>
                <a:srgbClr val="000000"/>
              </a:solidFill>
              <a:effectLst/>
              <a:latin typeface="페이북 Light" panose="00000300000000000000" pitchFamily="2" charset="-127"/>
              <a:ea typeface="페이북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01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52B75D-5AE8-4EF5-9614-2ECB23262038}"/>
              </a:ext>
            </a:extLst>
          </p:cNvPr>
          <p:cNvSpPr/>
          <p:nvPr/>
        </p:nvSpPr>
        <p:spPr>
          <a:xfrm>
            <a:off x="1" y="266329"/>
            <a:ext cx="12192000" cy="421069"/>
          </a:xfrm>
          <a:prstGeom prst="rect">
            <a:avLst/>
          </a:prstGeom>
          <a:solidFill>
            <a:srgbClr val="242532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2FD55-68A9-4756-BC96-563AE768560B}"/>
              </a:ext>
            </a:extLst>
          </p:cNvPr>
          <p:cNvSpPr txBox="1"/>
          <p:nvPr/>
        </p:nvSpPr>
        <p:spPr>
          <a:xfrm>
            <a:off x="221942" y="201678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개발 내용</a:t>
            </a:r>
            <a:endParaRPr lang="en-US" altLang="ko-KR" sz="3200" dirty="0">
              <a:solidFill>
                <a:schemeClr val="bg1"/>
              </a:solidFill>
              <a:latin typeface="페이북 OTF Light" panose="00000300000000000000" pitchFamily="50" charset="-127"/>
              <a:ea typeface="페이북 OTF Light" panose="000003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A0456-CDAE-4252-868E-A2A88379F937}"/>
              </a:ext>
            </a:extLst>
          </p:cNvPr>
          <p:cNvSpPr txBox="1"/>
          <p:nvPr/>
        </p:nvSpPr>
        <p:spPr>
          <a:xfrm>
            <a:off x="221942" y="1269315"/>
            <a:ext cx="9571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스테이지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구조물이 랜덤으로 생성됩니다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. </a:t>
            </a:r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구조물 중에서는 체력 아이템이 나오는 구조물도 있습니다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.</a:t>
            </a:r>
          </a:p>
          <a:p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기본적으로 일정 시간마다 캐릭터의 체력이 줄어들으며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, </a:t>
            </a:r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앞으로 나아갈 수록 그 주기가 줄어듭니다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604264-B674-4D81-8C06-0BAA897D9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" y="2937590"/>
            <a:ext cx="3534792" cy="2651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8A593B-1BA2-4CAC-B9BC-867F124C1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04" y="2937591"/>
            <a:ext cx="3534792" cy="2651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6B1E20-DF86-4032-80C9-0BF2EE0C7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269" y="2937590"/>
            <a:ext cx="3534793" cy="2651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42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3C9B6D-5401-4F3C-A3D2-F36ABDC5FC8D}"/>
              </a:ext>
            </a:extLst>
          </p:cNvPr>
          <p:cNvSpPr/>
          <p:nvPr/>
        </p:nvSpPr>
        <p:spPr>
          <a:xfrm>
            <a:off x="1" y="266329"/>
            <a:ext cx="12192000" cy="421069"/>
          </a:xfrm>
          <a:prstGeom prst="rect">
            <a:avLst/>
          </a:prstGeom>
          <a:solidFill>
            <a:srgbClr val="242532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13A5A-A449-44A6-8477-F20583F6F528}"/>
              </a:ext>
            </a:extLst>
          </p:cNvPr>
          <p:cNvSpPr txBox="1"/>
          <p:nvPr/>
        </p:nvSpPr>
        <p:spPr>
          <a:xfrm>
            <a:off x="221942" y="201678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개발 내용</a:t>
            </a:r>
            <a:endParaRPr lang="en-US" altLang="ko-KR" sz="3200" dirty="0">
              <a:solidFill>
                <a:schemeClr val="bg1"/>
              </a:solidFill>
              <a:latin typeface="페이북 OTF Light" panose="00000300000000000000" pitchFamily="50" charset="-127"/>
              <a:ea typeface="페이북 OTF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D8BEB-3F26-4366-B191-1CECF2BD87B2}"/>
              </a:ext>
            </a:extLst>
          </p:cNvPr>
          <p:cNvSpPr txBox="1"/>
          <p:nvPr/>
        </p:nvSpPr>
        <p:spPr>
          <a:xfrm>
            <a:off x="221942" y="1269315"/>
            <a:ext cx="7183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캐릭터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W, A, S, D</a:t>
            </a:r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키로 움직이며 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SPACE BAR</a:t>
            </a:r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로 점프할 수 있습니다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.</a:t>
            </a:r>
          </a:p>
          <a:p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장애물과 아이템과 충돌판정하며 장애물 위에 점프로 올라갈 수 있습니다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.</a:t>
            </a:r>
          </a:p>
          <a:p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캐릭터가 움직일 때는 카메라가 바라보는 방향이 정면이 됩니다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E103FE-5E86-4D32-B467-EEDD3DDAD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63" y="2937590"/>
            <a:ext cx="3534793" cy="2651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E05497-8A99-4340-A939-CF839B438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44" y="2937590"/>
            <a:ext cx="3534793" cy="2651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91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8C707C-637D-434E-A0FD-03220A3C2C31}"/>
              </a:ext>
            </a:extLst>
          </p:cNvPr>
          <p:cNvSpPr/>
          <p:nvPr/>
        </p:nvSpPr>
        <p:spPr>
          <a:xfrm>
            <a:off x="1" y="266329"/>
            <a:ext cx="12192000" cy="421069"/>
          </a:xfrm>
          <a:prstGeom prst="rect">
            <a:avLst/>
          </a:prstGeom>
          <a:solidFill>
            <a:srgbClr val="242532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87027-55AF-4C14-80D5-ABF2D6D82B59}"/>
              </a:ext>
            </a:extLst>
          </p:cNvPr>
          <p:cNvSpPr txBox="1"/>
          <p:nvPr/>
        </p:nvSpPr>
        <p:spPr>
          <a:xfrm>
            <a:off x="221942" y="201678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개발 내용</a:t>
            </a:r>
            <a:endParaRPr lang="en-US" altLang="ko-KR" sz="3200" dirty="0">
              <a:solidFill>
                <a:schemeClr val="bg1"/>
              </a:solidFill>
              <a:latin typeface="페이북 OTF Light" panose="00000300000000000000" pitchFamily="50" charset="-127"/>
              <a:ea typeface="페이북 OTF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8F7AE-263E-4B3D-8ED0-989F16E17412}"/>
              </a:ext>
            </a:extLst>
          </p:cNvPr>
          <p:cNvSpPr txBox="1"/>
          <p:nvPr/>
        </p:nvSpPr>
        <p:spPr>
          <a:xfrm>
            <a:off x="221942" y="1269315"/>
            <a:ext cx="8444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카메라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캐릭터의 좌표에 따라 움직이며 마우스 드래그로 보고 있는 방향을 조절할 수 있습니다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.</a:t>
            </a:r>
          </a:p>
          <a:p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미니맵을 그리는 카메라는 항상 캐릭터의 머리 위에서 내려다보는 방향입니다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.</a:t>
            </a:r>
          </a:p>
          <a:p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마우스 휠을 사용하여 캐릭터와 카메라 사이의 거리를 조절할 수 있습니다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D4A6ED-50CC-418F-891F-1D69A63F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1" y="2937590"/>
            <a:ext cx="3534793" cy="26510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796AF8-1028-4130-8021-7E6BA7340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358" y="2937589"/>
            <a:ext cx="3534795" cy="26510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BE5160-232A-46B1-B1A1-FE76B4C18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57" y="2937589"/>
            <a:ext cx="3534795" cy="26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80891F-2F10-44AD-A3E4-7DD2B9CD5A8D}"/>
              </a:ext>
            </a:extLst>
          </p:cNvPr>
          <p:cNvSpPr/>
          <p:nvPr/>
        </p:nvSpPr>
        <p:spPr>
          <a:xfrm>
            <a:off x="1" y="266329"/>
            <a:ext cx="12192000" cy="421069"/>
          </a:xfrm>
          <a:prstGeom prst="rect">
            <a:avLst/>
          </a:prstGeom>
          <a:solidFill>
            <a:srgbClr val="242532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16840-C960-4A19-BA92-BD80EB6749E8}"/>
              </a:ext>
            </a:extLst>
          </p:cNvPr>
          <p:cNvSpPr txBox="1"/>
          <p:nvPr/>
        </p:nvSpPr>
        <p:spPr>
          <a:xfrm>
            <a:off x="221942" y="201678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개발 내용</a:t>
            </a:r>
            <a:endParaRPr lang="en-US" altLang="ko-KR" sz="3200" dirty="0">
              <a:solidFill>
                <a:schemeClr val="bg1"/>
              </a:solidFill>
              <a:latin typeface="페이북 OTF Light" panose="00000300000000000000" pitchFamily="50" charset="-127"/>
              <a:ea typeface="페이북 OTF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9C6A8-D018-444F-AFBE-C12B837CE179}"/>
              </a:ext>
            </a:extLst>
          </p:cNvPr>
          <p:cNvSpPr txBox="1"/>
          <p:nvPr/>
        </p:nvSpPr>
        <p:spPr>
          <a:xfrm>
            <a:off x="221942" y="1269315"/>
            <a:ext cx="11747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장애물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장애물은 크게 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3</a:t>
            </a:r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가지로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, ‘</a:t>
            </a:r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가만히 있는 정육면체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’, ‘x</a:t>
            </a:r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축으로 움직이는 정육면체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’, ‘z</a:t>
            </a:r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축으로 움직이는 정육면체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’ </a:t>
            </a:r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가 있습니다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.</a:t>
            </a:r>
          </a:p>
          <a:p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이 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3</a:t>
            </a:r>
            <a:r>
              <a:rPr lang="ko-KR" altLang="en-US">
                <a:latin typeface="페이북 Light" panose="00000300000000000000" pitchFamily="2" charset="-127"/>
                <a:ea typeface="페이북 Light" panose="00000300000000000000" pitchFamily="2" charset="-127"/>
              </a:rPr>
              <a:t>개를 베이스로 구조물을 만들어서 맵에 생성합니다</a:t>
            </a:r>
            <a:r>
              <a:rPr lang="en-US" altLang="ko-KR">
                <a:latin typeface="페이북 Light" panose="00000300000000000000" pitchFamily="2" charset="-127"/>
                <a:ea typeface="페이북 Light" panose="00000300000000000000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E02F10-F080-4B1C-905F-5DBDAE791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9" y="2937589"/>
            <a:ext cx="3534795" cy="2651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BEF252-4CB7-4C55-8304-00CF8B662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02" y="2937589"/>
            <a:ext cx="3534795" cy="2651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77B9D2-E95B-4F34-8217-0823A6B8B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56" y="2937589"/>
            <a:ext cx="3534795" cy="2651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26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0660684-A6F0-4386-B697-3307DDE9BE4A}"/>
              </a:ext>
            </a:extLst>
          </p:cNvPr>
          <p:cNvSpPr/>
          <p:nvPr/>
        </p:nvSpPr>
        <p:spPr>
          <a:xfrm>
            <a:off x="1" y="266329"/>
            <a:ext cx="12192000" cy="421069"/>
          </a:xfrm>
          <a:prstGeom prst="rect">
            <a:avLst/>
          </a:prstGeom>
          <a:solidFill>
            <a:srgbClr val="242532"/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A9C68-CAAE-4C53-AFCB-33D74B60A4F0}"/>
              </a:ext>
            </a:extLst>
          </p:cNvPr>
          <p:cNvSpPr txBox="1"/>
          <p:nvPr/>
        </p:nvSpPr>
        <p:spPr>
          <a:xfrm>
            <a:off x="221942" y="201678"/>
            <a:ext cx="2202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게임 플레이</a:t>
            </a:r>
            <a:endParaRPr lang="en-US" altLang="ko-KR" sz="3200" dirty="0">
              <a:solidFill>
                <a:schemeClr val="bg1"/>
              </a:solidFill>
              <a:latin typeface="페이북 OTF Light" panose="00000300000000000000" pitchFamily="50" charset="-127"/>
              <a:ea typeface="페이북 OTF Light" panose="000003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9776C6-61AE-4EE8-A7DC-6A9BF565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381" y="1191647"/>
            <a:ext cx="5971237" cy="447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073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4F73ED-9BF8-4BC6-A336-27CC8636447C}"/>
              </a:ext>
            </a:extLst>
          </p:cNvPr>
          <p:cNvSpPr txBox="1"/>
          <p:nvPr/>
        </p:nvSpPr>
        <p:spPr>
          <a:xfrm>
            <a:off x="3394779" y="2767280"/>
            <a:ext cx="54024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감사합니다</a:t>
            </a:r>
            <a:r>
              <a:rPr lang="en-US" altLang="ko-KR" sz="8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!</a:t>
            </a:r>
            <a:endParaRPr lang="ko-KR" altLang="en-US" sz="8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312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287</Words>
  <Application>Microsoft Office PowerPoint</Application>
  <PresentationFormat>와이드스크린</PresentationFormat>
  <Paragraphs>38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페이북 Light</vt:lpstr>
      <vt:lpstr>페이북 OTF Bold</vt:lpstr>
      <vt:lpstr>페이북 OTF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WONYUNSIK</dc:creator>
  <cp:lastModifiedBy>WONYUNSIK</cp:lastModifiedBy>
  <cp:revision>20</cp:revision>
  <dcterms:created xsi:type="dcterms:W3CDTF">2020-12-13T09:51:00Z</dcterms:created>
  <dcterms:modified xsi:type="dcterms:W3CDTF">2020-12-14T09:39:15Z</dcterms:modified>
</cp:coreProperties>
</file>